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0000"/>
    <a:srgbClr val="E1F4FF"/>
    <a:srgbClr val="CCFFFF"/>
    <a:srgbClr val="FF9900"/>
    <a:srgbClr val="C30D23"/>
    <a:srgbClr val="E94708"/>
    <a:srgbClr val="906E30"/>
    <a:srgbClr val="82582D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90" y="7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4856" y="9308725"/>
            <a:ext cx="7793131" cy="161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6" y="8622151"/>
            <a:ext cx="7796640" cy="7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4633">
            <a:off x="6093888" y="1857139"/>
            <a:ext cx="814590" cy="81207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28632" y="563419"/>
            <a:ext cx="145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女性プラザ祭</a:t>
            </a:r>
            <a:r>
              <a:rPr kumimoji="1"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2019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07" y="7533506"/>
            <a:ext cx="2043594" cy="207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771529" y="6877050"/>
            <a:ext cx="4240361" cy="28024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 bwMode="ltGray">
          <a:xfrm>
            <a:off x="2036240" y="7230284"/>
            <a:ext cx="3710642" cy="2257163"/>
          </a:xfrm>
          <a:prstGeom prst="rect">
            <a:avLst/>
          </a:prstGeom>
          <a:solidFill>
            <a:srgbClr val="E1F4FF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8" t="26311" r="30007" b="15506"/>
          <a:stretch/>
        </p:blipFill>
        <p:spPr>
          <a:xfrm>
            <a:off x="2072226" y="7224181"/>
            <a:ext cx="2044208" cy="1613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テキスト ボックス 1"/>
          <p:cNvSpPr txBox="1"/>
          <p:nvPr/>
        </p:nvSpPr>
        <p:spPr>
          <a:xfrm>
            <a:off x="2006608" y="8754679"/>
            <a:ext cx="32652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</a:t>
            </a:r>
            <a:r>
              <a:rPr lang="ja-JP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医療系専門学校卒業。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</a:t>
            </a:r>
            <a:r>
              <a:rPr lang="ja-JP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被雇用時代は、主に大学病院教室秘書などを経験。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</a:t>
            </a:r>
            <a:r>
              <a:rPr lang="ja-JP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在職中からスクール通いなどで準備後、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2008</a:t>
            </a:r>
            <a:r>
              <a:rPr lang="ja-JP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年より在宅ワークを本格開始。</a:t>
            </a: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</a:t>
            </a:r>
            <a:r>
              <a:rPr lang="ja-JP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在宅秘書・ライター・デザインなどで数社と取引中。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</a:t>
            </a:r>
            <a:r>
              <a:rPr lang="ja-JP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セミナー講師も行っている。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1223444" y="5461000"/>
            <a:ext cx="5323824" cy="1689100"/>
            <a:chOff x="1983531" y="6412148"/>
            <a:chExt cx="4282235" cy="925749"/>
          </a:xfrm>
        </p:grpSpPr>
        <p:sp>
          <p:nvSpPr>
            <p:cNvPr id="13" name="正方形/長方形 12"/>
            <p:cNvSpPr/>
            <p:nvPr/>
          </p:nvSpPr>
          <p:spPr>
            <a:xfrm>
              <a:off x="2433748" y="6412148"/>
              <a:ext cx="3379909" cy="925749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二等辺三角形 13"/>
            <p:cNvSpPr/>
            <p:nvPr/>
          </p:nvSpPr>
          <p:spPr>
            <a:xfrm>
              <a:off x="5365336" y="6412148"/>
              <a:ext cx="900430" cy="925749"/>
            </a:xfrm>
            <a:prstGeom prst="triangle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二等辺三角形 54"/>
            <p:cNvSpPr/>
            <p:nvPr/>
          </p:nvSpPr>
          <p:spPr>
            <a:xfrm>
              <a:off x="1983531" y="6412148"/>
              <a:ext cx="900430" cy="925749"/>
            </a:xfrm>
            <a:prstGeom prst="triangle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8" name="テキスト ボックス 57"/>
          <p:cNvSpPr txBox="1"/>
          <p:nvPr/>
        </p:nvSpPr>
        <p:spPr bwMode="gray">
          <a:xfrm>
            <a:off x="1982124" y="9967469"/>
            <a:ext cx="2464377" cy="349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北海道立女性プラザ</a:t>
            </a:r>
          </a:p>
        </p:txBody>
      </p:sp>
      <p:sp>
        <p:nvSpPr>
          <p:cNvPr id="59" name="テキスト ボックス 58"/>
          <p:cNvSpPr txBox="1"/>
          <p:nvPr/>
        </p:nvSpPr>
        <p:spPr bwMode="gray">
          <a:xfrm>
            <a:off x="4604242" y="10017885"/>
            <a:ext cx="246799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０１１</a:t>
            </a:r>
            <a:r>
              <a:rPr kumimoji="1" lang="en-US" altLang="ja-JP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２５１</a:t>
            </a:r>
            <a:r>
              <a:rPr kumimoji="1" lang="en-US" altLang="ja-JP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kumimoji="1" lang="ja-JP" altLang="en-US" sz="16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６３２９</a:t>
            </a:r>
          </a:p>
        </p:txBody>
      </p:sp>
      <p:grpSp>
        <p:nvGrpSpPr>
          <p:cNvPr id="125" name="グループ化 124"/>
          <p:cNvGrpSpPr/>
          <p:nvPr/>
        </p:nvGrpSpPr>
        <p:grpSpPr>
          <a:xfrm>
            <a:off x="1813138" y="1910858"/>
            <a:ext cx="4434612" cy="843388"/>
            <a:chOff x="1863938" y="1796557"/>
            <a:chExt cx="4047699" cy="1052924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2485427" y="1796557"/>
              <a:ext cx="28047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ちょっとだけ興味ある？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863938" y="2141596"/>
              <a:ext cx="4047699" cy="707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spc="-15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 在宅ワークセミナー・</a:t>
              </a:r>
              <a:r>
                <a:rPr lang="ja-JP" altLang="en-US" sz="2000" b="1" spc="-15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ビギナー編</a:t>
              </a:r>
              <a:r>
                <a:rPr lang="ja-JP" altLang="en-US" sz="2000" b="1" spc="-3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</a:t>
              </a:r>
              <a:r>
                <a:rPr lang="ja-JP" altLang="en-US" sz="2000" b="1" spc="-15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</a:t>
              </a:r>
              <a:endParaRPr kumimoji="1" lang="ja-JP" altLang="en-US" sz="2000" b="1" spc="-15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4100844" y="7642426"/>
            <a:ext cx="1558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現在、業務の種類によっては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出社同様の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仕事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を自宅でできるようになってきました。 </a:t>
            </a:r>
          </a:p>
          <a:p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これから在宅ワークをしてみようとお考えの方向けに、「在宅ワーク」の概要をご説明します。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69" name="グループ化 68"/>
          <p:cNvGrpSpPr/>
          <p:nvPr/>
        </p:nvGrpSpPr>
        <p:grpSpPr bwMode="gray">
          <a:xfrm>
            <a:off x="699605" y="1005186"/>
            <a:ext cx="6716760" cy="923330"/>
            <a:chOff x="2337635" y="1005186"/>
            <a:chExt cx="5486738" cy="3296937"/>
          </a:xfrm>
        </p:grpSpPr>
        <p:sp>
          <p:nvSpPr>
            <p:cNvPr id="3" name="テキスト ボックス 2"/>
            <p:cNvSpPr txBox="1"/>
            <p:nvPr/>
          </p:nvSpPr>
          <p:spPr bwMode="gray">
            <a:xfrm>
              <a:off x="2337635" y="1005186"/>
              <a:ext cx="5486738" cy="329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spc="-300" dirty="0">
                  <a:ln w="76200">
                    <a:solidFill>
                      <a:srgbClr val="800000"/>
                    </a:solidFill>
                  </a:ln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在宅ワークセミナー</a:t>
              </a:r>
            </a:p>
          </p:txBody>
        </p:sp>
        <p:sp>
          <p:nvSpPr>
            <p:cNvPr id="75" name="テキスト ボックス 74"/>
            <p:cNvSpPr txBox="1"/>
            <p:nvPr/>
          </p:nvSpPr>
          <p:spPr bwMode="gray">
            <a:xfrm>
              <a:off x="2337635" y="1005186"/>
              <a:ext cx="5486738" cy="329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在宅ワークセミナー</a:t>
              </a:r>
            </a:p>
          </p:txBody>
        </p:sp>
        <p:sp>
          <p:nvSpPr>
            <p:cNvPr id="76" name="テキスト ボックス 75"/>
            <p:cNvSpPr txBox="1"/>
            <p:nvPr/>
          </p:nvSpPr>
          <p:spPr bwMode="gray">
            <a:xfrm>
              <a:off x="2337635" y="1005186"/>
              <a:ext cx="5486738" cy="3296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spc="-3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在宅ワークセミナー</a:t>
              </a: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783040" y="5610936"/>
            <a:ext cx="3134343" cy="1330730"/>
            <a:chOff x="2351240" y="5598236"/>
            <a:chExt cx="3134343" cy="1330730"/>
          </a:xfrm>
        </p:grpSpPr>
        <p:sp>
          <p:nvSpPr>
            <p:cNvPr id="51" name="テキスト ボックス 50"/>
            <p:cNvSpPr txBox="1"/>
            <p:nvPr/>
          </p:nvSpPr>
          <p:spPr bwMode="gray">
            <a:xfrm>
              <a:off x="2930891" y="6148491"/>
              <a:ext cx="208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b="1" dirty="0">
                  <a:solidFill>
                    <a:schemeClr val="bg1"/>
                  </a:solidFill>
                </a:rPr>
                <a:t>１０：００ ～ １２：００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 bwMode="gray">
            <a:xfrm>
              <a:off x="2948410" y="6451845"/>
              <a:ext cx="24507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</a:rPr>
                <a:t>かでる２・７　６階　交流フロア</a:t>
              </a:r>
              <a:endParaRPr kumimoji="1" lang="en-US" altLang="ja-JP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 bwMode="gray">
            <a:xfrm>
              <a:off x="3544841" y="6698134"/>
              <a:ext cx="194074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（札幌市中央区北２条西７丁目）</a:t>
              </a:r>
              <a:endParaRPr kumimoji="1" lang="en-US" altLang="ja-JP" sz="9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 bwMode="gray">
            <a:xfrm>
              <a:off x="2351240" y="5598236"/>
              <a:ext cx="30809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２０１９年</a:t>
              </a:r>
              <a:r>
                <a:rPr kumimoji="1" lang="ja-JP" altLang="en-US" sz="3200" b="1" spc="3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１１</a:t>
              </a:r>
              <a:r>
                <a:rPr kumimoji="1" lang="ja-JP" altLang="en-US" sz="2400" spc="3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月</a:t>
              </a:r>
              <a:r>
                <a:rPr kumimoji="1" lang="ja-JP" altLang="en-US" sz="3200" spc="3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８</a:t>
              </a:r>
              <a:r>
                <a:rPr kumimoji="1" lang="ja-JP" altLang="en-US" sz="2400" spc="3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kumimoji="1" lang="ja-JP" altLang="en-US" sz="2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（金）</a:t>
              </a:r>
              <a:endParaRPr kumimoji="1" lang="ja-JP" altLang="en-US" sz="2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 bwMode="gray">
            <a:xfrm>
              <a:off x="2512127" y="6202352"/>
              <a:ext cx="507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</a:rPr>
                <a:t>時間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 bwMode="gray">
            <a:xfrm>
              <a:off x="2512488" y="6465695"/>
              <a:ext cx="507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</a:rPr>
                <a:t>場所</a:t>
              </a:r>
            </a:p>
          </p:txBody>
        </p:sp>
      </p:grpSp>
      <p:cxnSp>
        <p:nvCxnSpPr>
          <p:cNvPr id="83" name="直線コネクタ 82"/>
          <p:cNvCxnSpPr/>
          <p:nvPr/>
        </p:nvCxnSpPr>
        <p:spPr>
          <a:xfrm flipH="1">
            <a:off x="5472883" y="5097453"/>
            <a:ext cx="245487" cy="2730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2105280" y="5085686"/>
            <a:ext cx="192292" cy="2546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8" name="グループ化 1037"/>
          <p:cNvGrpSpPr/>
          <p:nvPr/>
        </p:nvGrpSpPr>
        <p:grpSpPr>
          <a:xfrm>
            <a:off x="691269" y="2732442"/>
            <a:ext cx="6580927" cy="2360258"/>
            <a:chOff x="691269" y="2757842"/>
            <a:chExt cx="6580927" cy="2360258"/>
          </a:xfrm>
        </p:grpSpPr>
        <p:grpSp>
          <p:nvGrpSpPr>
            <p:cNvPr id="1037" name="グループ化 1036"/>
            <p:cNvGrpSpPr/>
            <p:nvPr/>
          </p:nvGrpSpPr>
          <p:grpSpPr>
            <a:xfrm>
              <a:off x="691269" y="2757842"/>
              <a:ext cx="6526516" cy="2360258"/>
              <a:chOff x="691269" y="2567342"/>
              <a:chExt cx="6526516" cy="2360258"/>
            </a:xfrm>
          </p:grpSpPr>
          <p:grpSp>
            <p:nvGrpSpPr>
              <p:cNvPr id="1025" name="グループ化 1024"/>
              <p:cNvGrpSpPr/>
              <p:nvPr/>
            </p:nvGrpSpPr>
            <p:grpSpPr>
              <a:xfrm>
                <a:off x="2426435" y="2698802"/>
                <a:ext cx="1497282" cy="1152588"/>
                <a:chOff x="2426435" y="2698802"/>
                <a:chExt cx="1497282" cy="1152588"/>
              </a:xfrm>
            </p:grpSpPr>
            <p:grpSp>
              <p:nvGrpSpPr>
                <p:cNvPr id="11" name="グループ化 10"/>
                <p:cNvGrpSpPr/>
                <p:nvPr/>
              </p:nvGrpSpPr>
              <p:grpSpPr bwMode="ltGray">
                <a:xfrm rot="21424272">
                  <a:off x="2426435" y="2698802"/>
                  <a:ext cx="1476919" cy="1152588"/>
                  <a:chOff x="714909" y="1351761"/>
                  <a:chExt cx="5750091" cy="4165263"/>
                </a:xfrm>
              </p:grpSpPr>
              <p:sp>
                <p:nvSpPr>
                  <p:cNvPr id="9" name="円/楕円 8"/>
                  <p:cNvSpPr/>
                  <p:nvPr/>
                </p:nvSpPr>
                <p:spPr bwMode="ltGray">
                  <a:xfrm>
                    <a:off x="1739590" y="1931624"/>
                    <a:ext cx="4148254" cy="301082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円/楕円 35"/>
                  <p:cNvSpPr/>
                  <p:nvPr/>
                </p:nvSpPr>
                <p:spPr bwMode="ltGray">
                  <a:xfrm>
                    <a:off x="2913287" y="135176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円/楕円 36"/>
                  <p:cNvSpPr/>
                  <p:nvPr/>
                </p:nvSpPr>
                <p:spPr bwMode="ltGray">
                  <a:xfrm>
                    <a:off x="3916306" y="147662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円/楕円 37"/>
                  <p:cNvSpPr/>
                  <p:nvPr/>
                </p:nvSpPr>
                <p:spPr bwMode="ltGray">
                  <a:xfrm>
                    <a:off x="4798866" y="1719132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円/楕円 38"/>
                  <p:cNvSpPr/>
                  <p:nvPr/>
                </p:nvSpPr>
                <p:spPr bwMode="ltGray">
                  <a:xfrm>
                    <a:off x="5204913" y="240029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円/楕円 39"/>
                  <p:cNvSpPr/>
                  <p:nvPr/>
                </p:nvSpPr>
                <p:spPr bwMode="ltGray">
                  <a:xfrm>
                    <a:off x="5147876" y="331804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円/楕円 40"/>
                  <p:cNvSpPr/>
                  <p:nvPr/>
                </p:nvSpPr>
                <p:spPr bwMode="ltGray">
                  <a:xfrm>
                    <a:off x="4625627" y="3916403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円/楕円 41"/>
                  <p:cNvSpPr/>
                  <p:nvPr/>
                </p:nvSpPr>
                <p:spPr bwMode="ltGray">
                  <a:xfrm>
                    <a:off x="3813717" y="4068803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円/楕円 42"/>
                  <p:cNvSpPr/>
                  <p:nvPr/>
                </p:nvSpPr>
                <p:spPr bwMode="ltGray">
                  <a:xfrm>
                    <a:off x="2945510" y="4285464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円/楕円 43"/>
                  <p:cNvSpPr/>
                  <p:nvPr/>
                </p:nvSpPr>
                <p:spPr bwMode="ltGray">
                  <a:xfrm>
                    <a:off x="1974997" y="423217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円/楕円 44"/>
                  <p:cNvSpPr/>
                  <p:nvPr/>
                </p:nvSpPr>
                <p:spPr bwMode="ltGray">
                  <a:xfrm>
                    <a:off x="1444083" y="393382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円/楕円 45"/>
                  <p:cNvSpPr/>
                  <p:nvPr/>
                </p:nvSpPr>
                <p:spPr bwMode="ltGray">
                  <a:xfrm>
                    <a:off x="737211" y="3552879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円/楕円 46"/>
                  <p:cNvSpPr/>
                  <p:nvPr/>
                </p:nvSpPr>
                <p:spPr bwMode="ltGray">
                  <a:xfrm>
                    <a:off x="714909" y="263285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円/楕円 47"/>
                  <p:cNvSpPr/>
                  <p:nvPr/>
                </p:nvSpPr>
                <p:spPr bwMode="ltGray">
                  <a:xfrm>
                    <a:off x="1001000" y="1784514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円/楕円 48"/>
                  <p:cNvSpPr/>
                  <p:nvPr/>
                </p:nvSpPr>
                <p:spPr bwMode="ltGray">
                  <a:xfrm>
                    <a:off x="1974997" y="140129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2464531" y="3012252"/>
                  <a:ext cx="145918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ja-JP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在宅ワーク</a:t>
                  </a:r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って</a:t>
                  </a:r>
                  <a:endParaRPr lang="en-US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そもそも何</a:t>
                  </a:r>
                  <a:r>
                    <a:rPr lang="ja-JP" altLang="ja-JP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？ </a:t>
                  </a:r>
                </a:p>
              </p:txBody>
            </p:sp>
          </p:grpSp>
          <p:grpSp>
            <p:nvGrpSpPr>
              <p:cNvPr id="82" name="グループ化 81"/>
              <p:cNvGrpSpPr/>
              <p:nvPr/>
            </p:nvGrpSpPr>
            <p:grpSpPr>
              <a:xfrm rot="21100533">
                <a:off x="691269" y="2570560"/>
                <a:ext cx="1386835" cy="1119547"/>
                <a:chOff x="458559" y="2289833"/>
                <a:chExt cx="1444054" cy="1114698"/>
              </a:xfrm>
            </p:grpSpPr>
            <p:grpSp>
              <p:nvGrpSpPr>
                <p:cNvPr id="89" name="グループ化 88"/>
                <p:cNvGrpSpPr/>
                <p:nvPr/>
              </p:nvGrpSpPr>
              <p:grpSpPr bwMode="ltGray">
                <a:xfrm rot="21412936">
                  <a:off x="458559" y="2289833"/>
                  <a:ext cx="1444054" cy="1114698"/>
                  <a:chOff x="714909" y="1351761"/>
                  <a:chExt cx="5750091" cy="4165263"/>
                </a:xfrm>
              </p:grpSpPr>
              <p:sp>
                <p:nvSpPr>
                  <p:cNvPr id="91" name="円/楕円 90"/>
                  <p:cNvSpPr/>
                  <p:nvPr/>
                </p:nvSpPr>
                <p:spPr bwMode="ltGray">
                  <a:xfrm>
                    <a:off x="1739590" y="1931624"/>
                    <a:ext cx="4148254" cy="301082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2" name="円/楕円 91"/>
                  <p:cNvSpPr/>
                  <p:nvPr/>
                </p:nvSpPr>
                <p:spPr bwMode="ltGray">
                  <a:xfrm>
                    <a:off x="2913287" y="135176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円/楕円 92"/>
                  <p:cNvSpPr/>
                  <p:nvPr/>
                </p:nvSpPr>
                <p:spPr bwMode="ltGray">
                  <a:xfrm>
                    <a:off x="3916306" y="147662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4" name="円/楕円 93"/>
                  <p:cNvSpPr/>
                  <p:nvPr/>
                </p:nvSpPr>
                <p:spPr bwMode="ltGray">
                  <a:xfrm>
                    <a:off x="4798866" y="1719132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5" name="円/楕円 94"/>
                  <p:cNvSpPr/>
                  <p:nvPr/>
                </p:nvSpPr>
                <p:spPr bwMode="ltGray">
                  <a:xfrm>
                    <a:off x="5204913" y="240029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6" name="円/楕円 95"/>
                  <p:cNvSpPr/>
                  <p:nvPr/>
                </p:nvSpPr>
                <p:spPr bwMode="ltGray">
                  <a:xfrm>
                    <a:off x="5147876" y="331804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7" name="円/楕円 96"/>
                  <p:cNvSpPr/>
                  <p:nvPr/>
                </p:nvSpPr>
                <p:spPr bwMode="ltGray">
                  <a:xfrm>
                    <a:off x="4625627" y="3916403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8" name="円/楕円 97"/>
                  <p:cNvSpPr/>
                  <p:nvPr/>
                </p:nvSpPr>
                <p:spPr bwMode="ltGray">
                  <a:xfrm>
                    <a:off x="3813718" y="4068804"/>
                    <a:ext cx="1260089" cy="123155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9" name="円/楕円 98"/>
                  <p:cNvSpPr/>
                  <p:nvPr/>
                </p:nvSpPr>
                <p:spPr bwMode="ltGray">
                  <a:xfrm>
                    <a:off x="2945510" y="4285464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0" name="円/楕円 99"/>
                  <p:cNvSpPr/>
                  <p:nvPr/>
                </p:nvSpPr>
                <p:spPr bwMode="ltGray">
                  <a:xfrm>
                    <a:off x="1974997" y="423217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1" name="円/楕円 100"/>
                  <p:cNvSpPr/>
                  <p:nvPr/>
                </p:nvSpPr>
                <p:spPr bwMode="ltGray">
                  <a:xfrm>
                    <a:off x="1444083" y="393382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" name="円/楕円 101"/>
                  <p:cNvSpPr/>
                  <p:nvPr/>
                </p:nvSpPr>
                <p:spPr bwMode="ltGray">
                  <a:xfrm>
                    <a:off x="737211" y="3552879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" name="円/楕円 102"/>
                  <p:cNvSpPr/>
                  <p:nvPr/>
                </p:nvSpPr>
                <p:spPr bwMode="ltGray">
                  <a:xfrm>
                    <a:off x="714909" y="263285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" name="円/楕円 103"/>
                  <p:cNvSpPr/>
                  <p:nvPr/>
                </p:nvSpPr>
                <p:spPr bwMode="ltGray">
                  <a:xfrm>
                    <a:off x="1001000" y="1784514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" name="円/楕円 104"/>
                  <p:cNvSpPr/>
                  <p:nvPr/>
                </p:nvSpPr>
                <p:spPr bwMode="ltGray">
                  <a:xfrm>
                    <a:off x="1974997" y="140129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6" name="テキスト ボックス 105"/>
                <p:cNvSpPr txBox="1"/>
                <p:nvPr/>
              </p:nvSpPr>
              <p:spPr>
                <a:xfrm rot="21586103">
                  <a:off x="579207" y="2593313"/>
                  <a:ext cx="1227938" cy="459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どうやって</a:t>
                  </a:r>
                  <a:endParaRPr lang="en-US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仕事探すの？</a:t>
                  </a:r>
                  <a:endParaRPr lang="ja-JP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</p:grpSp>
          <p:grpSp>
            <p:nvGrpSpPr>
              <p:cNvPr id="108" name="グループ化 107"/>
              <p:cNvGrpSpPr/>
              <p:nvPr/>
            </p:nvGrpSpPr>
            <p:grpSpPr bwMode="ltGray">
              <a:xfrm rot="11161136">
                <a:off x="5850778" y="2775325"/>
                <a:ext cx="1367007" cy="1097516"/>
                <a:chOff x="442561" y="1351761"/>
                <a:chExt cx="6022439" cy="4004401"/>
              </a:xfrm>
            </p:grpSpPr>
            <p:sp>
              <p:nvSpPr>
                <p:cNvPr id="110" name="円/楕円 109"/>
                <p:cNvSpPr/>
                <p:nvPr/>
              </p:nvSpPr>
              <p:spPr bwMode="ltGray">
                <a:xfrm>
                  <a:off x="1271252" y="1931627"/>
                  <a:ext cx="4616597" cy="301082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円/楕円 110"/>
                <p:cNvSpPr/>
                <p:nvPr/>
              </p:nvSpPr>
              <p:spPr bwMode="ltGray">
                <a:xfrm>
                  <a:off x="2913287" y="1351761"/>
                  <a:ext cx="1260088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円/楕円 111"/>
                <p:cNvSpPr/>
                <p:nvPr/>
              </p:nvSpPr>
              <p:spPr bwMode="ltGray">
                <a:xfrm>
                  <a:off x="3916306" y="1476623"/>
                  <a:ext cx="1260087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円/楕円 112"/>
                <p:cNvSpPr/>
                <p:nvPr/>
              </p:nvSpPr>
              <p:spPr bwMode="ltGray">
                <a:xfrm>
                  <a:off x="4798866" y="1719132"/>
                  <a:ext cx="1260087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円/楕円 113"/>
                <p:cNvSpPr/>
                <p:nvPr/>
              </p:nvSpPr>
              <p:spPr bwMode="ltGray">
                <a:xfrm>
                  <a:off x="5204913" y="2400293"/>
                  <a:ext cx="1260087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円/楕円 114"/>
                <p:cNvSpPr/>
                <p:nvPr/>
              </p:nvSpPr>
              <p:spPr bwMode="ltGray">
                <a:xfrm>
                  <a:off x="5147876" y="3318046"/>
                  <a:ext cx="1260088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円/楕円 115"/>
                <p:cNvSpPr/>
                <p:nvPr/>
              </p:nvSpPr>
              <p:spPr bwMode="ltGray">
                <a:xfrm>
                  <a:off x="4625627" y="3916403"/>
                  <a:ext cx="1260088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円/楕円 116"/>
                <p:cNvSpPr/>
                <p:nvPr/>
              </p:nvSpPr>
              <p:spPr bwMode="ltGray">
                <a:xfrm>
                  <a:off x="3708297" y="4124602"/>
                  <a:ext cx="1260090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円/楕円 117"/>
                <p:cNvSpPr/>
                <p:nvPr/>
              </p:nvSpPr>
              <p:spPr bwMode="ltGray">
                <a:xfrm>
                  <a:off x="2699478" y="4120567"/>
                  <a:ext cx="1260090" cy="1231563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円/楕円 118"/>
                <p:cNvSpPr/>
                <p:nvPr/>
              </p:nvSpPr>
              <p:spPr bwMode="ltGray">
                <a:xfrm>
                  <a:off x="1711357" y="3929034"/>
                  <a:ext cx="1260090" cy="123156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円/楕円 120"/>
                <p:cNvSpPr/>
                <p:nvPr/>
              </p:nvSpPr>
              <p:spPr bwMode="ltGray">
                <a:xfrm>
                  <a:off x="737211" y="3552879"/>
                  <a:ext cx="1260088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円/楕円 121"/>
                <p:cNvSpPr/>
                <p:nvPr/>
              </p:nvSpPr>
              <p:spPr bwMode="ltGray">
                <a:xfrm>
                  <a:off x="442561" y="2703225"/>
                  <a:ext cx="1260089" cy="123156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円/楕円 122"/>
                <p:cNvSpPr/>
                <p:nvPr/>
              </p:nvSpPr>
              <p:spPr bwMode="ltGray">
                <a:xfrm>
                  <a:off x="945356" y="1789373"/>
                  <a:ext cx="1260089" cy="123156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円/楕円 123"/>
                <p:cNvSpPr/>
                <p:nvPr/>
              </p:nvSpPr>
              <p:spPr bwMode="ltGray">
                <a:xfrm>
                  <a:off x="1974997" y="1401292"/>
                  <a:ext cx="1260088" cy="123156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6" name="グループ化 125"/>
              <p:cNvGrpSpPr/>
              <p:nvPr/>
            </p:nvGrpSpPr>
            <p:grpSpPr>
              <a:xfrm rot="833713">
                <a:off x="4297042" y="2567342"/>
                <a:ext cx="1459186" cy="1002071"/>
                <a:chOff x="1158006" y="3692671"/>
                <a:chExt cx="1459186" cy="1002071"/>
              </a:xfrm>
            </p:grpSpPr>
            <p:grpSp>
              <p:nvGrpSpPr>
                <p:cNvPr id="129" name="グループ化 128"/>
                <p:cNvGrpSpPr/>
                <p:nvPr/>
              </p:nvGrpSpPr>
              <p:grpSpPr bwMode="ltGray">
                <a:xfrm rot="21138347">
                  <a:off x="1242497" y="3692671"/>
                  <a:ext cx="1303896" cy="1002071"/>
                  <a:chOff x="714909" y="1351761"/>
                  <a:chExt cx="5750091" cy="4165263"/>
                </a:xfrm>
              </p:grpSpPr>
              <p:sp>
                <p:nvSpPr>
                  <p:cNvPr id="131" name="円/楕円 130"/>
                  <p:cNvSpPr/>
                  <p:nvPr/>
                </p:nvSpPr>
                <p:spPr bwMode="ltGray">
                  <a:xfrm>
                    <a:off x="1739590" y="1931624"/>
                    <a:ext cx="4148254" cy="301082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2" name="円/楕円 131"/>
                  <p:cNvSpPr/>
                  <p:nvPr/>
                </p:nvSpPr>
                <p:spPr bwMode="ltGray">
                  <a:xfrm>
                    <a:off x="2913287" y="135176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3" name="円/楕円 132"/>
                  <p:cNvSpPr/>
                  <p:nvPr/>
                </p:nvSpPr>
                <p:spPr bwMode="ltGray">
                  <a:xfrm>
                    <a:off x="3916306" y="147662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4" name="円/楕円 133"/>
                  <p:cNvSpPr/>
                  <p:nvPr/>
                </p:nvSpPr>
                <p:spPr bwMode="ltGray">
                  <a:xfrm>
                    <a:off x="4798866" y="1719132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5" name="円/楕円 134"/>
                  <p:cNvSpPr/>
                  <p:nvPr/>
                </p:nvSpPr>
                <p:spPr bwMode="ltGray">
                  <a:xfrm>
                    <a:off x="5204913" y="240029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6" name="円/楕円 135"/>
                  <p:cNvSpPr/>
                  <p:nvPr/>
                </p:nvSpPr>
                <p:spPr bwMode="ltGray">
                  <a:xfrm>
                    <a:off x="5147876" y="331804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7" name="円/楕円 136"/>
                  <p:cNvSpPr/>
                  <p:nvPr/>
                </p:nvSpPr>
                <p:spPr bwMode="ltGray">
                  <a:xfrm>
                    <a:off x="4625627" y="3916403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8" name="円/楕円 137"/>
                  <p:cNvSpPr/>
                  <p:nvPr/>
                </p:nvSpPr>
                <p:spPr bwMode="ltGray">
                  <a:xfrm>
                    <a:off x="3813718" y="4068804"/>
                    <a:ext cx="1260089" cy="123155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9" name="円/楕円 138"/>
                  <p:cNvSpPr/>
                  <p:nvPr/>
                </p:nvSpPr>
                <p:spPr bwMode="ltGray">
                  <a:xfrm>
                    <a:off x="2945510" y="4285464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0" name="円/楕円 139"/>
                  <p:cNvSpPr/>
                  <p:nvPr/>
                </p:nvSpPr>
                <p:spPr bwMode="ltGray">
                  <a:xfrm>
                    <a:off x="1974997" y="423217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1" name="円/楕円 140"/>
                  <p:cNvSpPr/>
                  <p:nvPr/>
                </p:nvSpPr>
                <p:spPr bwMode="ltGray">
                  <a:xfrm>
                    <a:off x="1444083" y="393382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2" name="円/楕円 141"/>
                  <p:cNvSpPr/>
                  <p:nvPr/>
                </p:nvSpPr>
                <p:spPr bwMode="ltGray">
                  <a:xfrm>
                    <a:off x="737211" y="3552879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3" name="円/楕円 142"/>
                  <p:cNvSpPr/>
                  <p:nvPr/>
                </p:nvSpPr>
                <p:spPr bwMode="ltGray">
                  <a:xfrm>
                    <a:off x="714909" y="263285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4" name="円/楕円 143"/>
                  <p:cNvSpPr/>
                  <p:nvPr/>
                </p:nvSpPr>
                <p:spPr bwMode="ltGray">
                  <a:xfrm>
                    <a:off x="1001000" y="1784514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5" name="円/楕円 144"/>
                  <p:cNvSpPr/>
                  <p:nvPr/>
                </p:nvSpPr>
                <p:spPr bwMode="ltGray">
                  <a:xfrm>
                    <a:off x="1974997" y="140129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46" name="テキスト ボックス 145"/>
                <p:cNvSpPr txBox="1"/>
                <p:nvPr/>
              </p:nvSpPr>
              <p:spPr>
                <a:xfrm rot="21065404">
                  <a:off x="1158006" y="3927589"/>
                  <a:ext cx="145918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在宅ワークの</a:t>
                  </a:r>
                  <a:endParaRPr lang="en-US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良いところは？</a:t>
                  </a:r>
                  <a:r>
                    <a:rPr lang="ja-JP" altLang="ja-JP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 </a:t>
                  </a:r>
                </a:p>
              </p:txBody>
            </p:sp>
          </p:grpSp>
          <p:grpSp>
            <p:nvGrpSpPr>
              <p:cNvPr id="1035" name="グループ化 1034"/>
              <p:cNvGrpSpPr/>
              <p:nvPr/>
            </p:nvGrpSpPr>
            <p:grpSpPr>
              <a:xfrm>
                <a:off x="1294179" y="3675569"/>
                <a:ext cx="1459186" cy="1002071"/>
                <a:chOff x="1294179" y="3675569"/>
                <a:chExt cx="1459186" cy="1002071"/>
              </a:xfrm>
            </p:grpSpPr>
            <p:grpSp>
              <p:nvGrpSpPr>
                <p:cNvPr id="150" name="グループ化 149"/>
                <p:cNvGrpSpPr/>
                <p:nvPr/>
              </p:nvGrpSpPr>
              <p:grpSpPr bwMode="ltGray">
                <a:xfrm rot="21155742">
                  <a:off x="1353868" y="3675569"/>
                  <a:ext cx="1303896" cy="1002071"/>
                  <a:chOff x="714909" y="1351761"/>
                  <a:chExt cx="5750091" cy="4165263"/>
                </a:xfrm>
              </p:grpSpPr>
              <p:sp>
                <p:nvSpPr>
                  <p:cNvPr id="151" name="円/楕円 150"/>
                  <p:cNvSpPr/>
                  <p:nvPr/>
                </p:nvSpPr>
                <p:spPr bwMode="ltGray">
                  <a:xfrm>
                    <a:off x="1739590" y="1931624"/>
                    <a:ext cx="4148254" cy="301082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2" name="円/楕円 151"/>
                  <p:cNvSpPr/>
                  <p:nvPr/>
                </p:nvSpPr>
                <p:spPr bwMode="ltGray">
                  <a:xfrm>
                    <a:off x="2913287" y="135176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3" name="円/楕円 152"/>
                  <p:cNvSpPr/>
                  <p:nvPr/>
                </p:nvSpPr>
                <p:spPr bwMode="ltGray">
                  <a:xfrm>
                    <a:off x="3916306" y="147662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4" name="円/楕円 153"/>
                  <p:cNvSpPr/>
                  <p:nvPr/>
                </p:nvSpPr>
                <p:spPr bwMode="ltGray">
                  <a:xfrm>
                    <a:off x="4798866" y="1719132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5" name="円/楕円 154"/>
                  <p:cNvSpPr/>
                  <p:nvPr/>
                </p:nvSpPr>
                <p:spPr bwMode="ltGray">
                  <a:xfrm>
                    <a:off x="5204913" y="240029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6" name="円/楕円 155"/>
                  <p:cNvSpPr/>
                  <p:nvPr/>
                </p:nvSpPr>
                <p:spPr bwMode="ltGray">
                  <a:xfrm>
                    <a:off x="5147876" y="331804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7" name="円/楕円 156"/>
                  <p:cNvSpPr/>
                  <p:nvPr/>
                </p:nvSpPr>
                <p:spPr bwMode="ltGray">
                  <a:xfrm>
                    <a:off x="4625627" y="3916403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8" name="円/楕円 157"/>
                  <p:cNvSpPr/>
                  <p:nvPr/>
                </p:nvSpPr>
                <p:spPr bwMode="ltGray">
                  <a:xfrm>
                    <a:off x="3813718" y="4068804"/>
                    <a:ext cx="1260089" cy="123155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9" name="円/楕円 158"/>
                  <p:cNvSpPr/>
                  <p:nvPr/>
                </p:nvSpPr>
                <p:spPr bwMode="ltGray">
                  <a:xfrm>
                    <a:off x="2945510" y="4285464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0" name="円/楕円 159"/>
                  <p:cNvSpPr/>
                  <p:nvPr/>
                </p:nvSpPr>
                <p:spPr bwMode="ltGray">
                  <a:xfrm>
                    <a:off x="1974997" y="423217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1" name="円/楕円 160"/>
                  <p:cNvSpPr/>
                  <p:nvPr/>
                </p:nvSpPr>
                <p:spPr bwMode="ltGray">
                  <a:xfrm>
                    <a:off x="1444083" y="393382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2" name="円/楕円 161"/>
                  <p:cNvSpPr/>
                  <p:nvPr/>
                </p:nvSpPr>
                <p:spPr bwMode="ltGray">
                  <a:xfrm>
                    <a:off x="737211" y="3552879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3" name="円/楕円 162"/>
                  <p:cNvSpPr/>
                  <p:nvPr/>
                </p:nvSpPr>
                <p:spPr bwMode="ltGray">
                  <a:xfrm>
                    <a:off x="714909" y="263285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4" name="円/楕円 163"/>
                  <p:cNvSpPr/>
                  <p:nvPr/>
                </p:nvSpPr>
                <p:spPr bwMode="ltGray">
                  <a:xfrm>
                    <a:off x="1001000" y="1784514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5" name="円/楕円 164"/>
                  <p:cNvSpPr/>
                  <p:nvPr/>
                </p:nvSpPr>
                <p:spPr bwMode="ltGray">
                  <a:xfrm>
                    <a:off x="1974997" y="140129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72" name="テキスト ボックス 171"/>
                <p:cNvSpPr txBox="1"/>
                <p:nvPr/>
              </p:nvSpPr>
              <p:spPr>
                <a:xfrm rot="21071884">
                  <a:off x="1294179" y="3854696"/>
                  <a:ext cx="145918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仕事する時の</a:t>
                  </a:r>
                  <a:endParaRPr lang="en-US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ポイントって</a:t>
                  </a:r>
                  <a:endParaRPr lang="en-US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どんなこと？</a:t>
                  </a:r>
                  <a:endParaRPr lang="ja-JP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</p:grpSp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0" b="100000" l="0" r="98485">
                            <a14:foregroundMark x1="86364" y1="5960" x2="86364" y2="5960"/>
                            <a14:foregroundMark x1="78788" y1="23841" x2="78788" y2="238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7873" y="3405953"/>
                <a:ext cx="1330128" cy="15216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036" name="グループ化 1035"/>
              <p:cNvGrpSpPr/>
              <p:nvPr/>
            </p:nvGrpSpPr>
            <p:grpSpPr>
              <a:xfrm>
                <a:off x="4870743" y="3716334"/>
                <a:ext cx="1345298" cy="966177"/>
                <a:chOff x="4870743" y="3716334"/>
                <a:chExt cx="1345298" cy="966177"/>
              </a:xfrm>
            </p:grpSpPr>
            <p:grpSp>
              <p:nvGrpSpPr>
                <p:cNvPr id="171" name="グループ化 170"/>
                <p:cNvGrpSpPr/>
                <p:nvPr/>
              </p:nvGrpSpPr>
              <p:grpSpPr bwMode="ltGray">
                <a:xfrm rot="748024">
                  <a:off x="4870743" y="3716334"/>
                  <a:ext cx="1303896" cy="966177"/>
                  <a:chOff x="714909" y="1351761"/>
                  <a:chExt cx="5750091" cy="4016061"/>
                </a:xfrm>
              </p:grpSpPr>
              <p:sp>
                <p:nvSpPr>
                  <p:cNvPr id="173" name="円/楕円 172"/>
                  <p:cNvSpPr/>
                  <p:nvPr/>
                </p:nvSpPr>
                <p:spPr bwMode="ltGray">
                  <a:xfrm>
                    <a:off x="1739590" y="1931624"/>
                    <a:ext cx="4148254" cy="3010829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4" name="円/楕円 173"/>
                  <p:cNvSpPr/>
                  <p:nvPr/>
                </p:nvSpPr>
                <p:spPr bwMode="ltGray">
                  <a:xfrm>
                    <a:off x="2913287" y="1351761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5" name="円/楕円 174"/>
                  <p:cNvSpPr/>
                  <p:nvPr/>
                </p:nvSpPr>
                <p:spPr bwMode="ltGray">
                  <a:xfrm>
                    <a:off x="3916306" y="147662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6" name="円/楕円 175"/>
                  <p:cNvSpPr/>
                  <p:nvPr/>
                </p:nvSpPr>
                <p:spPr bwMode="ltGray">
                  <a:xfrm>
                    <a:off x="4798866" y="1719132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7" name="円/楕円 176"/>
                  <p:cNvSpPr/>
                  <p:nvPr/>
                </p:nvSpPr>
                <p:spPr bwMode="ltGray">
                  <a:xfrm>
                    <a:off x="5204913" y="2400293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8" name="円/楕円 177"/>
                  <p:cNvSpPr/>
                  <p:nvPr/>
                </p:nvSpPr>
                <p:spPr bwMode="ltGray">
                  <a:xfrm>
                    <a:off x="5147876" y="3318046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9" name="円/楕円 178"/>
                  <p:cNvSpPr/>
                  <p:nvPr/>
                </p:nvSpPr>
                <p:spPr bwMode="ltGray">
                  <a:xfrm>
                    <a:off x="4625627" y="3916403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0" name="円/楕円 179"/>
                  <p:cNvSpPr/>
                  <p:nvPr/>
                </p:nvSpPr>
                <p:spPr bwMode="ltGray">
                  <a:xfrm>
                    <a:off x="3637573" y="4051449"/>
                    <a:ext cx="1260089" cy="1231558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1" name="円/楕円 180"/>
                  <p:cNvSpPr/>
                  <p:nvPr/>
                </p:nvSpPr>
                <p:spPr bwMode="ltGray">
                  <a:xfrm>
                    <a:off x="2623718" y="4136265"/>
                    <a:ext cx="1260089" cy="1231557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2" name="円/楕円 181"/>
                  <p:cNvSpPr/>
                  <p:nvPr/>
                </p:nvSpPr>
                <p:spPr bwMode="ltGray">
                  <a:xfrm>
                    <a:off x="1531745" y="4054219"/>
                    <a:ext cx="1260089" cy="1231558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4" name="円/楕円 183"/>
                  <p:cNvSpPr/>
                  <p:nvPr/>
                </p:nvSpPr>
                <p:spPr bwMode="ltGray">
                  <a:xfrm>
                    <a:off x="737211" y="3552879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" name="円/楕円 184"/>
                  <p:cNvSpPr/>
                  <p:nvPr/>
                </p:nvSpPr>
                <p:spPr bwMode="ltGray">
                  <a:xfrm>
                    <a:off x="714909" y="263285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" name="円/楕円 185"/>
                  <p:cNvSpPr/>
                  <p:nvPr/>
                </p:nvSpPr>
                <p:spPr bwMode="ltGray">
                  <a:xfrm>
                    <a:off x="1001000" y="1784514"/>
                    <a:ext cx="1260087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" name="円/楕円 186"/>
                  <p:cNvSpPr/>
                  <p:nvPr/>
                </p:nvSpPr>
                <p:spPr bwMode="ltGray">
                  <a:xfrm>
                    <a:off x="1974997" y="1401292"/>
                    <a:ext cx="1260088" cy="123156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27" name="テキスト ボックス 126"/>
                <p:cNvSpPr txBox="1"/>
                <p:nvPr/>
              </p:nvSpPr>
              <p:spPr>
                <a:xfrm rot="441031">
                  <a:off x="4873883" y="3962004"/>
                  <a:ext cx="13421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応募する時の</a:t>
                  </a:r>
                  <a:endParaRPr lang="en-US" altLang="ja-JP" sz="1200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  <a:p>
                  <a:pPr algn="ctr"/>
                  <a:r>
                    <a:rPr lang="ja-JP" altLang="en-US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ポイントって？</a:t>
                  </a:r>
                  <a:r>
                    <a:rPr lang="ja-JP" altLang="ja-JP" sz="1200" dirty="0"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 </a:t>
                  </a:r>
                </a:p>
              </p:txBody>
            </p:sp>
          </p:grpSp>
        </p:grpSp>
        <p:sp>
          <p:nvSpPr>
            <p:cNvPr id="166" name="テキスト ボックス 165"/>
            <p:cNvSpPr txBox="1"/>
            <p:nvPr/>
          </p:nvSpPr>
          <p:spPr>
            <a:xfrm rot="594787">
              <a:off x="5813010" y="3282996"/>
              <a:ext cx="1459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注意することは</a:t>
              </a:r>
              <a:endPara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lang="ja-JP" altLang="en-US" sz="12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ある？？</a:t>
              </a:r>
              <a:endParaRPr lang="ja-JP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200" name="テキスト ボックス 199"/>
          <p:cNvSpPr txBox="1"/>
          <p:nvPr/>
        </p:nvSpPr>
        <p:spPr>
          <a:xfrm>
            <a:off x="2274660" y="5072986"/>
            <a:ext cx="328799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在宅ワークのお悩みを解決します！！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4200244" y="7321233"/>
            <a:ext cx="1437118" cy="277448"/>
            <a:chOff x="4200244" y="7349808"/>
            <a:chExt cx="1437118" cy="277448"/>
          </a:xfrm>
        </p:grpSpPr>
        <p:sp>
          <p:nvSpPr>
            <p:cNvPr id="61" name="テキスト ボックス 60"/>
            <p:cNvSpPr txBox="1"/>
            <p:nvPr/>
          </p:nvSpPr>
          <p:spPr>
            <a:xfrm>
              <a:off x="4200244" y="7349808"/>
              <a:ext cx="1437118" cy="277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4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池﨑　智恵 </a:t>
              </a:r>
              <a:r>
                <a:rPr lang="ja-JP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さん</a:t>
              </a:r>
              <a:endParaRPr kumimoji="1"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043" name="直線コネクタ 1042"/>
            <p:cNvCxnSpPr/>
            <p:nvPr/>
          </p:nvCxnSpPr>
          <p:spPr>
            <a:xfrm>
              <a:off x="4207320" y="7612742"/>
              <a:ext cx="1345337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0" name="グループ化 1049"/>
          <p:cNvGrpSpPr/>
          <p:nvPr/>
        </p:nvGrpSpPr>
        <p:grpSpPr bwMode="gray">
          <a:xfrm>
            <a:off x="796685" y="9938634"/>
            <a:ext cx="1197849" cy="348813"/>
            <a:chOff x="796685" y="9938634"/>
            <a:chExt cx="1197849" cy="348813"/>
          </a:xfrm>
        </p:grpSpPr>
        <p:sp>
          <p:nvSpPr>
            <p:cNvPr id="60" name="テキスト ボックス 59"/>
            <p:cNvSpPr txBox="1"/>
            <p:nvPr/>
          </p:nvSpPr>
          <p:spPr bwMode="gray">
            <a:xfrm>
              <a:off x="796685" y="9938634"/>
              <a:ext cx="119784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お申込み</a:t>
              </a:r>
            </a:p>
          </p:txBody>
        </p:sp>
        <p:cxnSp>
          <p:nvCxnSpPr>
            <p:cNvPr id="210" name="直線コネクタ 209"/>
            <p:cNvCxnSpPr/>
            <p:nvPr/>
          </p:nvCxnSpPr>
          <p:spPr bwMode="gray">
            <a:xfrm>
              <a:off x="830247" y="10269751"/>
              <a:ext cx="1101696" cy="0"/>
            </a:xfrm>
            <a:prstGeom prst="line">
              <a:avLst/>
            </a:prstGeom>
            <a:ln w="34925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5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10" b="96904" l="730" r="99270">
                        <a14:foregroundMark x1="50608" y1="53251" x2="50608" y2="53251"/>
                        <a14:foregroundMark x1="63260" y1="49536" x2="63260" y2="49536"/>
                        <a14:foregroundMark x1="58151" y1="42415" x2="58151" y2="42415"/>
                        <a14:foregroundMark x1="51095" y1="41486" x2="51095" y2="41486"/>
                        <a14:foregroundMark x1="43066" y1="43653" x2="43066" y2="43653"/>
                        <a14:foregroundMark x1="38929" y1="50464" x2="38929" y2="50464"/>
                        <a14:foregroundMark x1="37226" y1="56966" x2="37226" y2="56966"/>
                        <a14:foregroundMark x1="38929" y1="67492" x2="38929" y2="67492"/>
                        <a14:foregroundMark x1="44282" y1="73994" x2="44282" y2="73994"/>
                        <a14:foregroundMark x1="52798" y1="75542" x2="52798" y2="75542"/>
                        <a14:foregroundMark x1="56448" y1="75542" x2="56448" y2="755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921" y="10011012"/>
            <a:ext cx="325709" cy="25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654" y="9144419"/>
            <a:ext cx="4016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06E2408-DA4D-4A4D-882A-5B6F95397F92}"/>
              </a:ext>
            </a:extLst>
          </p:cNvPr>
          <p:cNvGrpSpPr/>
          <p:nvPr/>
        </p:nvGrpSpPr>
        <p:grpSpPr>
          <a:xfrm>
            <a:off x="1898411" y="5815582"/>
            <a:ext cx="898312" cy="898312"/>
            <a:chOff x="1847611" y="5866382"/>
            <a:chExt cx="898312" cy="898312"/>
          </a:xfrm>
        </p:grpSpPr>
        <p:sp>
          <p:nvSpPr>
            <p:cNvPr id="183" name="円/楕円 3">
              <a:extLst>
                <a:ext uri="{FF2B5EF4-FFF2-40B4-BE49-F238E27FC236}">
                  <a16:creationId xmlns:a16="http://schemas.microsoft.com/office/drawing/2014/main" id="{2BBB5E4C-BB8B-493C-BEC4-7246B85ECB7B}"/>
                </a:ext>
              </a:extLst>
            </p:cNvPr>
            <p:cNvSpPr/>
            <p:nvPr/>
          </p:nvSpPr>
          <p:spPr bwMode="gray">
            <a:xfrm>
              <a:off x="1847611" y="5866382"/>
              <a:ext cx="898312" cy="8983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テキスト ボックス 187">
              <a:extLst>
                <a:ext uri="{FF2B5EF4-FFF2-40B4-BE49-F238E27FC236}">
                  <a16:creationId xmlns:a16="http://schemas.microsoft.com/office/drawing/2014/main" id="{A212E41F-FC05-4622-8138-11268DF80BDE}"/>
                </a:ext>
              </a:extLst>
            </p:cNvPr>
            <p:cNvSpPr txBox="1"/>
            <p:nvPr/>
          </p:nvSpPr>
          <p:spPr bwMode="gray">
            <a:xfrm>
              <a:off x="1958535" y="5976585"/>
              <a:ext cx="7191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参加</a:t>
              </a:r>
              <a:endParaRPr kumimoji="1" lang="en-US" altLang="ja-JP" sz="20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20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無料</a:t>
              </a:r>
              <a:endParaRPr kumimoji="1" lang="ja-JP" altLang="en-US" sz="20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D940A28-CA17-469C-8751-BF84ECFEB08E}"/>
              </a:ext>
            </a:extLst>
          </p:cNvPr>
          <p:cNvGrpSpPr/>
          <p:nvPr/>
        </p:nvGrpSpPr>
        <p:grpSpPr>
          <a:xfrm>
            <a:off x="5408187" y="8979601"/>
            <a:ext cx="545547" cy="407471"/>
            <a:chOff x="3791393" y="9130637"/>
            <a:chExt cx="545547" cy="407471"/>
          </a:xfrm>
        </p:grpSpPr>
        <p:sp>
          <p:nvSpPr>
            <p:cNvPr id="7" name="吹き出し: 円形 6">
              <a:extLst>
                <a:ext uri="{FF2B5EF4-FFF2-40B4-BE49-F238E27FC236}">
                  <a16:creationId xmlns:a16="http://schemas.microsoft.com/office/drawing/2014/main" id="{6E67A2BF-5E57-47B0-B81A-FEF9663C6621}"/>
                </a:ext>
              </a:extLst>
            </p:cNvPr>
            <p:cNvSpPr/>
            <p:nvPr/>
          </p:nvSpPr>
          <p:spPr>
            <a:xfrm>
              <a:off x="3791393" y="9130637"/>
              <a:ext cx="545547" cy="407471"/>
            </a:xfrm>
            <a:prstGeom prst="wedgeEllipseCallout">
              <a:avLst>
                <a:gd name="adj1" fmla="val -47895"/>
                <a:gd name="adj2" fmla="val 33280"/>
              </a:avLst>
            </a:prstGeom>
            <a:solidFill>
              <a:schemeClr val="bg1"/>
            </a:solidFill>
            <a:ln w="28575" cap="rnd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D25D723E-A141-406D-9FD6-8023D8B43547}"/>
                </a:ext>
              </a:extLst>
            </p:cNvPr>
            <p:cNvSpPr txBox="1"/>
            <p:nvPr/>
          </p:nvSpPr>
          <p:spPr>
            <a:xfrm>
              <a:off x="3797951" y="9196436"/>
              <a:ext cx="525558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kumimoji="1" lang="ja-JP" altLang="en-US" sz="8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スキルで稼げる？</a:t>
              </a:r>
            </a:p>
          </p:txBody>
        </p:sp>
      </p:grpSp>
      <p:grpSp>
        <p:nvGrpSpPr>
          <p:cNvPr id="189" name="グループ化 188">
            <a:extLst>
              <a:ext uri="{FF2B5EF4-FFF2-40B4-BE49-F238E27FC236}">
                <a16:creationId xmlns:a16="http://schemas.microsoft.com/office/drawing/2014/main" id="{4682DFA0-7C2B-4775-98B5-088DBCCACD29}"/>
              </a:ext>
            </a:extLst>
          </p:cNvPr>
          <p:cNvGrpSpPr/>
          <p:nvPr/>
        </p:nvGrpSpPr>
        <p:grpSpPr>
          <a:xfrm>
            <a:off x="5015376" y="8750263"/>
            <a:ext cx="525558" cy="322479"/>
            <a:chOff x="3854206" y="9215629"/>
            <a:chExt cx="525558" cy="322479"/>
          </a:xfrm>
        </p:grpSpPr>
        <p:sp>
          <p:nvSpPr>
            <p:cNvPr id="190" name="吹き出し: 円形 189">
              <a:extLst>
                <a:ext uri="{FF2B5EF4-FFF2-40B4-BE49-F238E27FC236}">
                  <a16:creationId xmlns:a16="http://schemas.microsoft.com/office/drawing/2014/main" id="{8422BD52-C99F-41B1-A81C-E46D1465D746}"/>
                </a:ext>
              </a:extLst>
            </p:cNvPr>
            <p:cNvSpPr/>
            <p:nvPr/>
          </p:nvSpPr>
          <p:spPr>
            <a:xfrm>
              <a:off x="3905185" y="9215629"/>
              <a:ext cx="431755" cy="322479"/>
            </a:xfrm>
            <a:prstGeom prst="wedgeEllipseCallout">
              <a:avLst>
                <a:gd name="adj1" fmla="val -6256"/>
                <a:gd name="adj2" fmla="val 64783"/>
              </a:avLst>
            </a:prstGeom>
            <a:solidFill>
              <a:schemeClr val="bg1"/>
            </a:solidFill>
            <a:ln w="28575" cap="rnd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53C4D6EA-8DEE-4E1B-BE63-CEF7FAF2D96C}"/>
                </a:ext>
              </a:extLst>
            </p:cNvPr>
            <p:cNvSpPr txBox="1"/>
            <p:nvPr/>
          </p:nvSpPr>
          <p:spPr>
            <a:xfrm>
              <a:off x="3854206" y="9291794"/>
              <a:ext cx="525558" cy="198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ja-JP" altLang="en-US" sz="8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自宅で？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0426B6C-D6A5-4192-AFF0-79F68BA16B8F}"/>
              </a:ext>
            </a:extLst>
          </p:cNvPr>
          <p:cNvGrpSpPr/>
          <p:nvPr/>
        </p:nvGrpSpPr>
        <p:grpSpPr>
          <a:xfrm>
            <a:off x="4522362" y="8856464"/>
            <a:ext cx="608802" cy="463934"/>
            <a:chOff x="4522362" y="8856464"/>
            <a:chExt cx="608802" cy="463934"/>
          </a:xfrm>
        </p:grpSpPr>
        <p:sp>
          <p:nvSpPr>
            <p:cNvPr id="194" name="吹き出し: 円形 193">
              <a:extLst>
                <a:ext uri="{FF2B5EF4-FFF2-40B4-BE49-F238E27FC236}">
                  <a16:creationId xmlns:a16="http://schemas.microsoft.com/office/drawing/2014/main" id="{C5216EDE-BF63-4529-B434-17C562796E59}"/>
                </a:ext>
              </a:extLst>
            </p:cNvPr>
            <p:cNvSpPr/>
            <p:nvPr/>
          </p:nvSpPr>
          <p:spPr>
            <a:xfrm>
              <a:off x="4522362" y="8856464"/>
              <a:ext cx="545547" cy="463934"/>
            </a:xfrm>
            <a:prstGeom prst="wedgeEllipseCallout">
              <a:avLst>
                <a:gd name="adj1" fmla="val 46387"/>
                <a:gd name="adj2" fmla="val 43200"/>
              </a:avLst>
            </a:prstGeom>
            <a:solidFill>
              <a:schemeClr val="bg1"/>
            </a:solidFill>
            <a:ln w="28575" cap="rnd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4E2914B-D2C9-4B37-8B0C-7937379630E8}"/>
                </a:ext>
              </a:extLst>
            </p:cNvPr>
            <p:cNvSpPr txBox="1"/>
            <p:nvPr/>
          </p:nvSpPr>
          <p:spPr>
            <a:xfrm rot="20859468">
              <a:off x="4578263" y="8869491"/>
              <a:ext cx="552901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</a:t>
              </a:r>
              <a:r>
                <a:rPr kumimoji="1" lang="ja-JP" altLang="en-US" sz="8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財</a:t>
              </a:r>
              <a:r>
                <a:rPr kumimoji="1"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産</a:t>
              </a:r>
              <a:endPara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>
                <a:lnSpc>
                  <a:spcPts val="900"/>
                </a:lnSpc>
              </a:pPr>
              <a:r>
                <a:rPr lang="ja-JP" altLang="en-US" sz="8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       を</a:t>
              </a:r>
              <a:r>
                <a:rPr kumimoji="1" lang="ja-JP" altLang="en-US" sz="8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en-US" altLang="ja-JP" sz="800" spc="-1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>
                <a:lnSpc>
                  <a:spcPts val="900"/>
                </a:lnSpc>
              </a:pPr>
              <a:r>
                <a:rPr kumimoji="1"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開</a:t>
              </a:r>
              <a:r>
                <a:rPr kumimoji="1" lang="ja-JP" altLang="en-US" sz="8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拓</a:t>
              </a:r>
              <a:r>
                <a:rPr kumimoji="1"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761309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194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游ゴシック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2016-07-27T00:23:17Z</dcterms:created>
  <dcterms:modified xsi:type="dcterms:W3CDTF">2019-10-19T08:37:09Z</dcterms:modified>
</cp:coreProperties>
</file>